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93195-7D9D-484F-9F0A-DB65A04587FE}"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84902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93195-7D9D-484F-9F0A-DB65A04587FE}"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188572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93195-7D9D-484F-9F0A-DB65A04587FE}"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118437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93195-7D9D-484F-9F0A-DB65A04587FE}"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377747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93195-7D9D-484F-9F0A-DB65A04587FE}"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5251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93195-7D9D-484F-9F0A-DB65A04587FE}"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92915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93195-7D9D-484F-9F0A-DB65A04587FE}"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237098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93195-7D9D-484F-9F0A-DB65A04587FE}"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383111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93195-7D9D-484F-9F0A-DB65A04587FE}" type="datetimeFigureOut">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309100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93195-7D9D-484F-9F0A-DB65A04587FE}"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316869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93195-7D9D-484F-9F0A-DB65A04587FE}"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62CFB-78AE-4525-A95D-F01AF6018499}" type="slidenum">
              <a:rPr lang="en-US" smtClean="0"/>
              <a:t>‹#›</a:t>
            </a:fld>
            <a:endParaRPr lang="en-US"/>
          </a:p>
        </p:txBody>
      </p:sp>
    </p:spTree>
    <p:extLst>
      <p:ext uri="{BB962C8B-B14F-4D97-AF65-F5344CB8AC3E}">
        <p14:creationId xmlns:p14="http://schemas.microsoft.com/office/powerpoint/2010/main" val="280522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93195-7D9D-484F-9F0A-DB65A04587FE}" type="datetimeFigureOut">
              <a:rPr lang="en-US" smtClean="0"/>
              <a:t>11/29/2015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62CFB-78AE-4525-A95D-F01AF6018499}" type="slidenum">
              <a:rPr lang="en-US" smtClean="0"/>
              <a:t>‹#›</a:t>
            </a:fld>
            <a:endParaRPr lang="en-US"/>
          </a:p>
        </p:txBody>
      </p:sp>
    </p:spTree>
    <p:extLst>
      <p:ext uri="{BB962C8B-B14F-4D97-AF65-F5344CB8AC3E}">
        <p14:creationId xmlns:p14="http://schemas.microsoft.com/office/powerpoint/2010/main" val="69529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tap.com/user_questions/1232989" TargetMode="External"/><Relationship Id="rId2" Type="http://schemas.openxmlformats.org/officeDocument/2006/relationships/hyperlink" Target="http://www.mayoclinic.org/diseases-conditions/down-syndrome/basics/definition/con-20020948" TargetMode="External"/><Relationship Id="rId1" Type="http://schemas.openxmlformats.org/officeDocument/2006/relationships/slideLayout" Target="../slideLayouts/slideLayout2.xml"/><Relationship Id="rId6" Type="http://schemas.openxmlformats.org/officeDocument/2006/relationships/hyperlink" Target="http://www.ndss.org/Global/NDSS%20Promising%20Future%20Together.pdf" TargetMode="External"/><Relationship Id="rId5" Type="http://schemas.openxmlformats.org/officeDocument/2006/relationships/hyperlink" Target="http://www.dsat.org/faq.asp" TargetMode="External"/><Relationship Id="rId4" Type="http://schemas.openxmlformats.org/officeDocument/2006/relationships/hyperlink" Target="https://www.google.com/#q=is%20down%20syndrome%20nondisjun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Down Syndrome 				BY: Bryant Miller </a:t>
            </a:r>
            <a:endParaRPr lang="en-US" dirty="0"/>
          </a:p>
        </p:txBody>
      </p:sp>
      <p:sp>
        <p:nvSpPr>
          <p:cNvPr id="3" name="Subtitle 2"/>
          <p:cNvSpPr>
            <a:spLocks noGrp="1"/>
          </p:cNvSpPr>
          <p:nvPr>
            <p:ph type="subTitle" idx="1"/>
          </p:nvPr>
        </p:nvSpPr>
        <p:spPr/>
        <p:txBody>
          <a:bodyPr/>
          <a:lstStyle/>
          <a:p>
            <a:r>
              <a:rPr lang="en-US" dirty="0" smtClean="0"/>
              <a:t>Down Syndrome is a genetic disorder, causing lifelong intellectual disability and slower development.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529" y="2538046"/>
            <a:ext cx="574254" cy="1127369"/>
          </a:xfrm>
          <a:prstGeom prst="rect">
            <a:avLst/>
          </a:prstGeom>
        </p:spPr>
      </p:pic>
    </p:spTree>
    <p:extLst>
      <p:ext uri="{BB962C8B-B14F-4D97-AF65-F5344CB8AC3E}">
        <p14:creationId xmlns:p14="http://schemas.microsoft.com/office/powerpoint/2010/main" val="166888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Down Syndrome is neither autosomal dominant or recessive gene. This illness is not sex-linked. Down Syndrome is Non disjunction as result it having 3 copied chromosome 21 instead of 2. Most cases you do not inherit Down Syndrome. </a:t>
            </a:r>
          </a:p>
          <a:p>
            <a:endParaRPr lang="en-US" dirty="0"/>
          </a:p>
        </p:txBody>
      </p:sp>
      <p:pic>
        <p:nvPicPr>
          <p:cNvPr id="5" name="Picture 4"/>
          <p:cNvPicPr>
            <a:picLocks noChangeAspect="1"/>
          </p:cNvPicPr>
          <p:nvPr/>
        </p:nvPicPr>
        <p:blipFill>
          <a:blip r:embed="rId2"/>
          <a:stretch>
            <a:fillRect/>
          </a:stretch>
        </p:blipFill>
        <p:spPr>
          <a:xfrm>
            <a:off x="3373926" y="4001294"/>
            <a:ext cx="4162425" cy="1946214"/>
          </a:xfrm>
          <a:prstGeom prst="rect">
            <a:avLst/>
          </a:prstGeom>
        </p:spPr>
      </p:pic>
    </p:spTree>
    <p:extLst>
      <p:ext uri="{BB962C8B-B14F-4D97-AF65-F5344CB8AC3E}">
        <p14:creationId xmlns:p14="http://schemas.microsoft.com/office/powerpoint/2010/main" val="102187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lstStyle/>
          <a:p>
            <a:r>
              <a:rPr lang="en-US" dirty="0" smtClean="0"/>
              <a:t>Down Syndrome occurs in every 800-1,000 new born babies. 400,000 people in the U.S. have Down Syndrome. Women under 35 have a higher chance of having a child with Down Syndrome. As women age the risk of them conceiving a child with the Disease decreases.</a:t>
            </a:r>
          </a:p>
          <a:p>
            <a:endParaRPr lang="en-US" dirty="0"/>
          </a:p>
        </p:txBody>
      </p:sp>
      <p:pic>
        <p:nvPicPr>
          <p:cNvPr id="4" name="Picture 3"/>
          <p:cNvPicPr>
            <a:picLocks noChangeAspect="1"/>
          </p:cNvPicPr>
          <p:nvPr/>
        </p:nvPicPr>
        <p:blipFill>
          <a:blip r:embed="rId2"/>
          <a:stretch>
            <a:fillRect/>
          </a:stretch>
        </p:blipFill>
        <p:spPr>
          <a:xfrm>
            <a:off x="3588727" y="3595076"/>
            <a:ext cx="2857500" cy="2488101"/>
          </a:xfrm>
          <a:prstGeom prst="rect">
            <a:avLst/>
          </a:prstGeom>
        </p:spPr>
      </p:pic>
    </p:spTree>
    <p:extLst>
      <p:ext uri="{BB962C8B-B14F-4D97-AF65-F5344CB8AC3E}">
        <p14:creationId xmlns:p14="http://schemas.microsoft.com/office/powerpoint/2010/main" val="277311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Flattened facial features</a:t>
            </a:r>
          </a:p>
          <a:p>
            <a:r>
              <a:rPr lang="en-US" dirty="0" smtClean="0"/>
              <a:t>Small head</a:t>
            </a:r>
          </a:p>
          <a:p>
            <a:r>
              <a:rPr lang="en-US" dirty="0" smtClean="0"/>
              <a:t>Short neck							</a:t>
            </a:r>
          </a:p>
          <a:p>
            <a:r>
              <a:rPr lang="en-US" dirty="0" smtClean="0"/>
              <a:t>Protruding tongue</a:t>
            </a:r>
          </a:p>
          <a:p>
            <a:r>
              <a:rPr lang="en-US" dirty="0" smtClean="0"/>
              <a:t>Upward slanting eyes, unusual for the child's ethnic group</a:t>
            </a:r>
          </a:p>
          <a:p>
            <a:r>
              <a:rPr lang="en-US" dirty="0" smtClean="0"/>
              <a:t>Unusually shaped or small ears</a:t>
            </a:r>
          </a:p>
          <a:p>
            <a:r>
              <a:rPr lang="en-US" dirty="0" smtClean="0"/>
              <a:t>Poor muscle tone</a:t>
            </a:r>
          </a:p>
          <a:p>
            <a:r>
              <a:rPr lang="en-US" dirty="0" smtClean="0"/>
              <a:t>Broad, short hands with a single crease in the palm</a:t>
            </a:r>
          </a:p>
          <a:p>
            <a:r>
              <a:rPr lang="en-US" dirty="0" smtClean="0"/>
              <a:t>Relatively short fingers and small hands and feet</a:t>
            </a:r>
          </a:p>
          <a:p>
            <a:r>
              <a:rPr lang="en-US" dirty="0" smtClean="0"/>
              <a:t>Excessive flexibility</a:t>
            </a:r>
          </a:p>
          <a:p>
            <a:r>
              <a:rPr lang="en-US" dirty="0" smtClean="0"/>
              <a:t>Tiny white spots on the colored part (iris) of the eye called </a:t>
            </a:r>
            <a:r>
              <a:rPr lang="en-US" dirty="0" err="1" smtClean="0"/>
              <a:t>Brushfield</a:t>
            </a:r>
            <a:r>
              <a:rPr lang="en-US" dirty="0" smtClean="0"/>
              <a:t> spots</a:t>
            </a:r>
          </a:p>
          <a:p>
            <a:r>
              <a:rPr lang="en-US" dirty="0" smtClean="0"/>
              <a:t>Short height</a:t>
            </a:r>
            <a:endParaRPr lang="en-US" dirty="0"/>
          </a:p>
        </p:txBody>
      </p:sp>
      <p:pic>
        <p:nvPicPr>
          <p:cNvPr id="4" name="Picture 3"/>
          <p:cNvPicPr>
            <a:picLocks noChangeAspect="1"/>
          </p:cNvPicPr>
          <p:nvPr/>
        </p:nvPicPr>
        <p:blipFill>
          <a:blip r:embed="rId2"/>
          <a:stretch>
            <a:fillRect/>
          </a:stretch>
        </p:blipFill>
        <p:spPr>
          <a:xfrm>
            <a:off x="8112370" y="1825625"/>
            <a:ext cx="3454400" cy="3114553"/>
          </a:xfrm>
          <a:prstGeom prst="rect">
            <a:avLst/>
          </a:prstGeom>
        </p:spPr>
      </p:pic>
    </p:spTree>
    <p:extLst>
      <p:ext uri="{BB962C8B-B14F-4D97-AF65-F5344CB8AC3E}">
        <p14:creationId xmlns:p14="http://schemas.microsoft.com/office/powerpoint/2010/main" val="187885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&amp; Screening</a:t>
            </a:r>
            <a:endParaRPr lang="en-US" dirty="0"/>
          </a:p>
        </p:txBody>
      </p:sp>
      <p:sp>
        <p:nvSpPr>
          <p:cNvPr id="3" name="Content Placeholder 2"/>
          <p:cNvSpPr>
            <a:spLocks noGrp="1"/>
          </p:cNvSpPr>
          <p:nvPr>
            <p:ph idx="1"/>
          </p:nvPr>
        </p:nvSpPr>
        <p:spPr/>
        <p:txBody>
          <a:bodyPr/>
          <a:lstStyle/>
          <a:p>
            <a:r>
              <a:rPr lang="en-US" dirty="0" smtClean="0"/>
              <a:t>Screen testing can give you a estimate of the chance your baby might have Down Syndrome, cant give you the answer on a estimate. The Diagnose test will tell you if your baby has Down Syndrome. </a:t>
            </a:r>
            <a:endParaRPr lang="en-US" dirty="0"/>
          </a:p>
        </p:txBody>
      </p:sp>
      <p:pic>
        <p:nvPicPr>
          <p:cNvPr id="4" name="Picture 3"/>
          <p:cNvPicPr>
            <a:picLocks noChangeAspect="1"/>
          </p:cNvPicPr>
          <p:nvPr/>
        </p:nvPicPr>
        <p:blipFill>
          <a:blip r:embed="rId2"/>
          <a:stretch>
            <a:fillRect/>
          </a:stretch>
        </p:blipFill>
        <p:spPr>
          <a:xfrm>
            <a:off x="2000250" y="3767014"/>
            <a:ext cx="8191500" cy="2680678"/>
          </a:xfrm>
          <a:prstGeom prst="rect">
            <a:avLst/>
          </a:prstGeom>
        </p:spPr>
      </p:pic>
    </p:spTree>
    <p:extLst>
      <p:ext uri="{BB962C8B-B14F-4D97-AF65-F5344CB8AC3E}">
        <p14:creationId xmlns:p14="http://schemas.microsoft.com/office/powerpoint/2010/main" val="419073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There is no single, standard treatment for Down syndrome. Treatments are based on each individual's physical and intellectual needs as well as his or her personal strengths and limitations. People with Down syndrome can receive proper care while living at home and in the community.</a:t>
            </a:r>
          </a:p>
          <a:p>
            <a:endParaRPr lang="en-US" dirty="0"/>
          </a:p>
        </p:txBody>
      </p:sp>
      <p:pic>
        <p:nvPicPr>
          <p:cNvPr id="4" name="Picture 3"/>
          <p:cNvPicPr>
            <a:picLocks noChangeAspect="1"/>
          </p:cNvPicPr>
          <p:nvPr/>
        </p:nvPicPr>
        <p:blipFill>
          <a:blip r:embed="rId2"/>
          <a:stretch>
            <a:fillRect/>
          </a:stretch>
        </p:blipFill>
        <p:spPr>
          <a:xfrm>
            <a:off x="3632932" y="3774831"/>
            <a:ext cx="4019550" cy="2724760"/>
          </a:xfrm>
          <a:prstGeom prst="rect">
            <a:avLst/>
          </a:prstGeom>
        </p:spPr>
      </p:pic>
    </p:spTree>
    <p:extLst>
      <p:ext uri="{BB962C8B-B14F-4D97-AF65-F5344CB8AC3E}">
        <p14:creationId xmlns:p14="http://schemas.microsoft.com/office/powerpoint/2010/main" val="120945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a:t>
            </a:r>
            <a:endParaRPr lang="en-US" dirty="0"/>
          </a:p>
        </p:txBody>
      </p:sp>
      <p:sp>
        <p:nvSpPr>
          <p:cNvPr id="3" name="Content Placeholder 2"/>
          <p:cNvSpPr>
            <a:spLocks noGrp="1"/>
          </p:cNvSpPr>
          <p:nvPr>
            <p:ph idx="1"/>
          </p:nvPr>
        </p:nvSpPr>
        <p:spPr/>
        <p:txBody>
          <a:bodyPr/>
          <a:lstStyle/>
          <a:p>
            <a:r>
              <a:rPr lang="en-US" dirty="0" smtClean="0"/>
              <a:t>For Kids with Down Syndrome they will receive the help and treatment they need for there struggling parts. They all have bright future. There illness can not stop them from achieving there goals.</a:t>
            </a:r>
          </a:p>
          <a:p>
            <a:endParaRPr lang="en-US" dirty="0"/>
          </a:p>
        </p:txBody>
      </p:sp>
      <p:pic>
        <p:nvPicPr>
          <p:cNvPr id="5" name="Picture 4"/>
          <p:cNvPicPr>
            <a:picLocks noChangeAspect="1"/>
          </p:cNvPicPr>
          <p:nvPr/>
        </p:nvPicPr>
        <p:blipFill>
          <a:blip r:embed="rId2"/>
          <a:stretch>
            <a:fillRect/>
          </a:stretch>
        </p:blipFill>
        <p:spPr>
          <a:xfrm>
            <a:off x="3266832" y="3493476"/>
            <a:ext cx="4532922" cy="2500923"/>
          </a:xfrm>
          <a:prstGeom prst="rect">
            <a:avLst/>
          </a:prstGeom>
        </p:spPr>
      </p:pic>
    </p:spTree>
    <p:extLst>
      <p:ext uri="{BB962C8B-B14F-4D97-AF65-F5344CB8AC3E}">
        <p14:creationId xmlns:p14="http://schemas.microsoft.com/office/powerpoint/2010/main" val="50900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Facts</a:t>
            </a:r>
            <a:endParaRPr lang="en-US" dirty="0"/>
          </a:p>
        </p:txBody>
      </p:sp>
      <p:sp>
        <p:nvSpPr>
          <p:cNvPr id="5" name="Content Placeholder 4"/>
          <p:cNvSpPr>
            <a:spLocks noGrp="1"/>
          </p:cNvSpPr>
          <p:nvPr>
            <p:ph idx="1"/>
          </p:nvPr>
        </p:nvSpPr>
        <p:spPr/>
        <p:txBody>
          <a:bodyPr/>
          <a:lstStyle/>
          <a:p>
            <a:r>
              <a:rPr lang="en-US" dirty="0" smtClean="0"/>
              <a:t>In 1983, the average life expectancy of a person with Down syndrome was a mere 25-years-old. Today, it’s 60.</a:t>
            </a:r>
          </a:p>
          <a:p>
            <a:r>
              <a:rPr lang="en-US" dirty="0" smtClean="0"/>
              <a:t>While behavior, mental ability, and physical development varies from person to person, many individuals with Down syndrome grow up to hold jobs, live independently, and enjoy normal recreational activities.</a:t>
            </a:r>
          </a:p>
          <a:p>
            <a:endParaRPr lang="en-US" dirty="0"/>
          </a:p>
        </p:txBody>
      </p:sp>
      <p:pic>
        <p:nvPicPr>
          <p:cNvPr id="6" name="Picture 5"/>
          <p:cNvPicPr>
            <a:picLocks noChangeAspect="1"/>
          </p:cNvPicPr>
          <p:nvPr/>
        </p:nvPicPr>
        <p:blipFill>
          <a:blip r:embed="rId2"/>
          <a:stretch>
            <a:fillRect/>
          </a:stretch>
        </p:blipFill>
        <p:spPr>
          <a:xfrm>
            <a:off x="4659435" y="4064000"/>
            <a:ext cx="2247900" cy="2247900"/>
          </a:xfrm>
          <a:prstGeom prst="rect">
            <a:avLst/>
          </a:prstGeom>
        </p:spPr>
      </p:pic>
    </p:spTree>
    <p:extLst>
      <p:ext uri="{BB962C8B-B14F-4D97-AF65-F5344CB8AC3E}">
        <p14:creationId xmlns:p14="http://schemas.microsoft.com/office/powerpoint/2010/main" val="199606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a:t>
            </a:r>
            <a:endParaRPr lang="en-US" dirty="0"/>
          </a:p>
        </p:txBody>
      </p:sp>
      <p:sp>
        <p:nvSpPr>
          <p:cNvPr id="3" name="Content Placeholder 2"/>
          <p:cNvSpPr>
            <a:spLocks noGrp="1"/>
          </p:cNvSpPr>
          <p:nvPr>
            <p:ph idx="1"/>
          </p:nvPr>
        </p:nvSpPr>
        <p:spPr/>
        <p:txBody>
          <a:bodyPr/>
          <a:lstStyle/>
          <a:p>
            <a:r>
              <a:rPr lang="en-US" dirty="0" smtClean="0">
                <a:hlinkClick r:id="rId2"/>
              </a:rPr>
              <a:t>http://www.mayoclinic.org/diseases-conditions/down-syndrome/basics/definition/con-20020948</a:t>
            </a:r>
            <a:endParaRPr lang="en-US" dirty="0" smtClean="0"/>
          </a:p>
          <a:p>
            <a:r>
              <a:rPr lang="en-US" dirty="0" smtClean="0">
                <a:hlinkClick r:id="rId3"/>
              </a:rPr>
              <a:t>https://www.healthtap.com/user_questions/1232989</a:t>
            </a:r>
            <a:endParaRPr lang="en-US" dirty="0" smtClean="0"/>
          </a:p>
          <a:p>
            <a:r>
              <a:rPr lang="en-US" dirty="0" smtClean="0">
                <a:hlinkClick r:id="rId4"/>
              </a:rPr>
              <a:t>https://www.google.com/#q=is%20down%20syndrome%20nondisjunction</a:t>
            </a:r>
            <a:endParaRPr lang="en-US" dirty="0" smtClean="0"/>
          </a:p>
          <a:p>
            <a:r>
              <a:rPr lang="en-US" dirty="0" smtClean="0">
                <a:hlinkClick r:id="rId5"/>
              </a:rPr>
              <a:t>http://www.dsat.org/faq.asp</a:t>
            </a:r>
            <a:endParaRPr lang="en-US" dirty="0" smtClean="0"/>
          </a:p>
          <a:p>
            <a:r>
              <a:rPr lang="en-US" dirty="0" smtClean="0">
                <a:hlinkClick r:id="rId6"/>
              </a:rPr>
              <a:t>http://www.ndss.org/Global/NDSS%20Promising%20Future%20Together.pdf</a:t>
            </a:r>
            <a:endParaRPr lang="en-US" dirty="0" smtClean="0"/>
          </a:p>
          <a:p>
            <a:endParaRPr lang="en-US" dirty="0"/>
          </a:p>
        </p:txBody>
      </p:sp>
    </p:spTree>
    <p:extLst>
      <p:ext uri="{BB962C8B-B14F-4D97-AF65-F5344CB8AC3E}">
        <p14:creationId xmlns:p14="http://schemas.microsoft.com/office/powerpoint/2010/main" val="404539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326</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Down Syndrome     BY: Bryant Miller </vt:lpstr>
      <vt:lpstr>Causes</vt:lpstr>
      <vt:lpstr>Facts</vt:lpstr>
      <vt:lpstr>Symptoms</vt:lpstr>
      <vt:lpstr>Testing &amp; Screening</vt:lpstr>
      <vt:lpstr>Treatment</vt:lpstr>
      <vt:lpstr>Future plan</vt:lpstr>
      <vt:lpstr>Facts</vt:lpstr>
      <vt:lpstr>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 Syndrome     BY: Bryant Miller</dc:title>
  <dc:creator>Christy Miller</dc:creator>
  <cp:lastModifiedBy>Christy Miller</cp:lastModifiedBy>
  <cp:revision>6</cp:revision>
  <dcterms:created xsi:type="dcterms:W3CDTF">2015-11-29T19:50:46Z</dcterms:created>
  <dcterms:modified xsi:type="dcterms:W3CDTF">2015-11-29T20:49:59Z</dcterms:modified>
</cp:coreProperties>
</file>